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968AF-8B69-4F06-AD90-C3DD574E4B23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45FD3-DB8F-413B-A336-0AB874B1E3C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17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45FD3-DB8F-413B-A336-0AB874B1E3C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6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40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05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72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09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44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52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45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83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87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45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2D4A0-9A60-4D24-92B8-91DD60CB25FE}" type="datetimeFigureOut">
              <a:rPr lang="fr-FR" smtClean="0"/>
              <a:pPr/>
              <a:t>07/05/2015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F6284-181F-4B4B-A239-E7774009A1D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634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6633"/>
            <a:ext cx="7772400" cy="864096"/>
          </a:xfrm>
          <a:ln>
            <a:solidFill>
              <a:srgbClr val="008000"/>
            </a:solidFill>
          </a:ln>
        </p:spPr>
        <p:txBody>
          <a:bodyPr/>
          <a:lstStyle/>
          <a:p>
            <a:r>
              <a:rPr lang="fr-FR" dirty="0" smtClean="0">
                <a:solidFill>
                  <a:srgbClr val="008000"/>
                </a:solidFill>
              </a:rPr>
              <a:t>FÊTE DES COPAINS !!!</a:t>
            </a:r>
            <a:endParaRPr lang="fr-FR" dirty="0">
              <a:solidFill>
                <a:srgbClr val="008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632848" cy="5453608"/>
          </a:xfrm>
        </p:spPr>
        <p:txBody>
          <a:bodyPr>
            <a:normAutofit fontScale="32500" lnSpcReduction="20000"/>
          </a:bodyPr>
          <a:lstStyle/>
          <a:p>
            <a:r>
              <a:rPr lang="fr-FR" sz="6200" b="1" u="sng" dirty="0" smtClean="0">
                <a:solidFill>
                  <a:schemeClr val="tx2"/>
                </a:solidFill>
              </a:rPr>
              <a:t>En garde, Prêt ?, Allez !</a:t>
            </a:r>
          </a:p>
          <a:p>
            <a:endParaRPr lang="fr-FR" dirty="0" smtClean="0"/>
          </a:p>
          <a:p>
            <a:r>
              <a:rPr lang="fr-FR" sz="4000" dirty="0" smtClean="0">
                <a:solidFill>
                  <a:srgbClr val="008000"/>
                </a:solidFill>
              </a:rPr>
              <a:t>Tu as toujours rêvé de partager ta passion pour l’escrime ?</a:t>
            </a:r>
          </a:p>
          <a:p>
            <a:endParaRPr lang="fr-FR" sz="4000" dirty="0" smtClean="0"/>
          </a:p>
          <a:p>
            <a:r>
              <a:rPr lang="fr-FR" sz="4000" dirty="0" smtClean="0"/>
              <a:t>L’Association LC78 Escrime du Chesnay te propose d’inviter un de tes amis</a:t>
            </a:r>
          </a:p>
          <a:p>
            <a:r>
              <a:rPr lang="fr-FR" sz="4000" dirty="0" smtClean="0"/>
              <a:t>à participer à la fête des Copains !</a:t>
            </a:r>
          </a:p>
          <a:p>
            <a:endParaRPr lang="fr-FR" dirty="0" smtClean="0"/>
          </a:p>
          <a:p>
            <a:r>
              <a:rPr lang="fr-FR" sz="6200" b="1" dirty="0" smtClean="0">
                <a:solidFill>
                  <a:srgbClr val="008000"/>
                </a:solidFill>
              </a:rPr>
              <a:t>Du lundi 8 Juin au vendredi 12 juin à l’heure habituelle de ton cours</a:t>
            </a:r>
          </a:p>
          <a:p>
            <a:r>
              <a:rPr lang="fr-FR" sz="4500" dirty="0" smtClean="0"/>
              <a:t> à la Salle d’armes (gymnase Nouvelle France, 7 rue Pottier)</a:t>
            </a:r>
          </a:p>
          <a:p>
            <a:endParaRPr lang="fr-FR" dirty="0" smtClean="0"/>
          </a:p>
          <a:p>
            <a:r>
              <a:rPr lang="fr-FR" sz="4000" dirty="0" smtClean="0"/>
              <a:t>A la fête des copains, toi et ton ami tirez par équipes !</a:t>
            </a:r>
          </a:p>
          <a:p>
            <a:endParaRPr lang="fr-FR" sz="4000" dirty="0"/>
          </a:p>
          <a:p>
            <a:r>
              <a:rPr lang="fr-FR" sz="4000" dirty="0" smtClean="0">
                <a:solidFill>
                  <a:srgbClr val="008000"/>
                </a:solidFill>
              </a:rPr>
              <a:t>Qui peut participer ?</a:t>
            </a:r>
          </a:p>
          <a:p>
            <a:r>
              <a:rPr lang="fr-FR" sz="4000" dirty="0" smtClean="0"/>
              <a:t>Tout le monde </a:t>
            </a:r>
            <a:r>
              <a:rPr lang="fr-FR" sz="4000" dirty="0" smtClean="0">
                <a:sym typeface="Wingdings"/>
              </a:rPr>
              <a:t></a:t>
            </a:r>
            <a:endParaRPr lang="fr-FR" sz="4000" dirty="0" smtClean="0"/>
          </a:p>
          <a:p>
            <a:endParaRPr lang="fr-FR" dirty="0" smtClean="0">
              <a:solidFill>
                <a:srgbClr val="008000"/>
              </a:solidFill>
            </a:endParaRPr>
          </a:p>
          <a:p>
            <a:r>
              <a:rPr lang="fr-FR" sz="4000" dirty="0" smtClean="0">
                <a:solidFill>
                  <a:srgbClr val="008000"/>
                </a:solidFill>
              </a:rPr>
              <a:t>Que dois-je amener ?</a:t>
            </a:r>
          </a:p>
          <a:p>
            <a:r>
              <a:rPr lang="fr-FR" sz="4000" dirty="0" smtClean="0"/>
              <a:t>Pour toi: tes affaires d’escrime habituelles.</a:t>
            </a:r>
          </a:p>
          <a:p>
            <a:r>
              <a:rPr lang="fr-FR" sz="4000" dirty="0" smtClean="0"/>
              <a:t>Pour ton copain: tenue et chaussures de sport demandées.</a:t>
            </a:r>
          </a:p>
          <a:p>
            <a:endParaRPr lang="fr-FR" sz="4000" dirty="0"/>
          </a:p>
          <a:p>
            <a:r>
              <a:rPr lang="fr-FR" sz="4000" dirty="0" smtClean="0">
                <a:solidFill>
                  <a:srgbClr val="008000"/>
                </a:solidFill>
              </a:rPr>
              <a:t>Inscription possible  dès la fin du cours pour la saison 2015/2016</a:t>
            </a:r>
          </a:p>
          <a:p>
            <a:endParaRPr lang="fr-FR" sz="4000" dirty="0" smtClean="0"/>
          </a:p>
          <a:p>
            <a:endParaRPr lang="fr-FR" sz="4000" dirty="0" smtClean="0"/>
          </a:p>
          <a:p>
            <a:r>
              <a:rPr lang="fr-FR" sz="4000" dirty="0" smtClean="0"/>
              <a:t>Matériel d’escrime fourni.</a:t>
            </a:r>
          </a:p>
          <a:p>
            <a:endParaRPr lang="fr-FR" sz="4000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4" name="Picture 2" descr="C:\Users\agacoin\Documents\Perso\Personnel - CONFIDENTIEL\Perso - LCE\Logo\logo final ecuss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5373216"/>
            <a:ext cx="2714110" cy="1484784"/>
          </a:xfrm>
          <a:prstGeom prst="rect">
            <a:avLst/>
          </a:prstGeom>
          <a:noFill/>
        </p:spPr>
      </p:pic>
      <p:pic>
        <p:nvPicPr>
          <p:cNvPr id="2050" name="Picture 2" descr="https://encrypted-tbn3.gstatic.com/images?q=tbn:ANd9GcQMP7XhYP4ofdDWAp9syR532hIu7g8_IKUShLRVVoQfRc4_6DDTd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077072"/>
            <a:ext cx="1295400" cy="1080120"/>
          </a:xfrm>
          <a:prstGeom prst="rect">
            <a:avLst/>
          </a:prstGeom>
          <a:noFill/>
        </p:spPr>
      </p:pic>
      <p:pic>
        <p:nvPicPr>
          <p:cNvPr id="7" name="Picture 2" descr="https://encrypted-tbn3.gstatic.com/images?q=tbn:ANd9GcRFJN2ZX29mH7zY2CDhI1Hq33L3RYunDFfgiT2qhwXS8UKkEIVV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3573016"/>
            <a:ext cx="1296144" cy="14536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40263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131</Words>
  <Application>Microsoft Office PowerPoint</Application>
  <PresentationFormat>Affichage à l'écran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FÊTE DES COPAINS !!!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TOURNOI DES COPAINS</dc:title>
  <dc:creator>Maxime</dc:creator>
  <cp:lastModifiedBy>Christine</cp:lastModifiedBy>
  <cp:revision>21</cp:revision>
  <dcterms:created xsi:type="dcterms:W3CDTF">2014-01-17T18:02:50Z</dcterms:created>
  <dcterms:modified xsi:type="dcterms:W3CDTF">2015-05-07T19:01:23Z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-661540062</vt:i4>
  </property>
  <property fmtid="{D5CDD505-2E9C-101B-9397-08002B2CF9AE}" pid="3" name="_NewReviewCycle">
    <vt:lpwstr/>
  </property>
  <property fmtid="{D5CDD505-2E9C-101B-9397-08002B2CF9AE}" pid="4" name="_EmailSubject">
    <vt:lpwstr>Fête des copains</vt:lpwstr>
  </property>
  <property fmtid="{D5CDD505-2E9C-101B-9397-08002B2CF9AE}" pid="5" name="_AuthorEmail">
    <vt:lpwstr>jean-marie.beaufils@alcatel-lucent.com</vt:lpwstr>
  </property>
  <property fmtid="{D5CDD505-2E9C-101B-9397-08002B2CF9AE}" pid="6" name="_AuthorEmailDisplayName">
    <vt:lpwstr>BEAUFILS, JEAN-MARIE (JEAN-MARIE)</vt:lpwstr>
  </property>
</Properties>
</file>